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space.msu.edu.ua:8080/xmlui/bitstream/handle/123456789/310/Organizacia%20gotel%20gospod.pdf?sequence=1&amp;isAllowed=y" TargetMode="External"/><Relationship Id="rId3" Type="http://schemas.openxmlformats.org/officeDocument/2006/relationships/hyperlink" Target="http://www.tnu.in.ua/study/refs/d24/file133239.html" TargetMode="External"/><Relationship Id="rId7" Type="http://schemas.openxmlformats.org/officeDocument/2006/relationships/hyperlink" Target="http://eir.zp.edu.ua/bitstream/123456789/1913/1/Zaytseva_Hospitality_industry" TargetMode="External"/><Relationship Id="rId2" Type="http://schemas.openxmlformats.org/officeDocument/2006/relationships/hyperlink" Target="https://studfile.net/preview/814756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c.opu.ua/specialization/menedzhment-turyzmu-ta-gostynnosti" TargetMode="External"/><Relationship Id="rId5" Type="http://schemas.openxmlformats.org/officeDocument/2006/relationships/hyperlink" Target="https://ru.osvita.ua/vnz/reports/management/14595/" TargetMode="External"/><Relationship Id="rId4" Type="http://schemas.openxmlformats.org/officeDocument/2006/relationships/hyperlink" Target="https://magistr.ua/works/83/255043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40768"/>
            <a:ext cx="9144000" cy="244827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Дисципліна вільного вибору студента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“Організація дозвілля у готельно-ресторанних закладах”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5373216"/>
            <a:ext cx="6840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8031" y="926308"/>
            <a:ext cx="8085584" cy="1695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навчальної дисципліни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 формування спеціальних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знань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студентів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 теоретичних засад  організації дозвілля у готельно-ресторанних закладах.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3140968"/>
            <a:ext cx="80855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90825" algn="l"/>
              </a:tabLst>
            </a:pPr>
            <a:r>
              <a:rPr lang="uk-UA" sz="24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курсу: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формування знань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 дозвілля у готельно-ресторанних закладах.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-Roman"/>
                <a:cs typeface="Times New Roman" panose="02020603050405020304" pitchFamily="18" charset="0"/>
              </a:rPr>
              <a:t>формування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практичних навичок та вмінь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 дозвілля у готельно-ресторанних закладах.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290" y="9961"/>
            <a:ext cx="8229600" cy="764704"/>
          </a:xfrm>
        </p:spPr>
        <p:txBody>
          <a:bodyPr/>
          <a:lstStyle/>
          <a:p>
            <a:r>
              <a:rPr lang="uk-UA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Компетенції: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5290" y="834444"/>
            <a:ext cx="835518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інформаційних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комунікаційних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формувати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реалізовувати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ефективні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зовнішні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внутрішні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гостинності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(робота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команді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розуміти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готельного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та ресторанного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Теми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268760"/>
            <a:ext cx="8229600" cy="5116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 дозвілля у готельно-ресторанних закладах.</a:t>
            </a:r>
            <a:endParaRPr lang="uk-UA" sz="22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 організації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дозвілля в закладах гостинності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Основи створення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дозвілля.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Основі елементи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 дозвілля у готельно-ресторанних закладах.</a:t>
            </a:r>
            <a:endParaRPr lang="ru-RU" sz="22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Характеристика організації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дозвілля у готельно-ресторанних закладах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Ефективність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 дозвілля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закладах гостинності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Вплив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 дозвілля у готельно-ресторанних закладах на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їх розвиток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20369"/>
            <a:ext cx="8229600" cy="749632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6344" y="775910"/>
            <a:ext cx="4572000" cy="5459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 література </a:t>
            </a:r>
            <a:endParaRPr lang="ru-RU" sz="2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1864" y="1322304"/>
            <a:ext cx="8640960" cy="148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Сокол Т.Г. Організація обслуговування в готелях і туристичних 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комплексах / 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Т.Г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Сокол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К. : Альтерпрес, 2009. - 447 с.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Фоменко 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 В. Рекреаційні ресурси та курортологія : навч. посібник / В. Н. Фоменко. – К.: Центр навчальної літератури, 2007. – 312 с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88876" y="2901621"/>
            <a:ext cx="2386936" cy="545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Інтернет-ресурси</a:t>
            </a:r>
            <a:endParaRPr lang="ru-RU" sz="220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1864" y="3501008"/>
            <a:ext cx="8640960" cy="2895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://studfile.net/preview/8147561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www.tnu.in.ua/study/refs/d24/file133239.html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https://magistr.ua/works/83/255043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https://ru.osvita.ua/vnz/reports/management/14595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ac.opu.ua/specialization/menedzhment-turyzmu-ta-gostynnosti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eir.zp.edu.ua/bitstream/123456789/1913/1/Zaytseva_Hospitality_industry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http://dspace.msu.edu.ua:8080/xmlui/bitstream/handle/123456789/310/Organizacia%20gotel%20gospod.pdf?sequence=1&amp;isAllowed=y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ервис! Сервис! И еще раз сервис! | Keddr.co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854487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918318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121</TotalTime>
  <Words>244</Words>
  <Application>Microsoft Office PowerPoint</Application>
  <PresentationFormat>Экран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Дисципліна вільного вибору студента “Організація дозвілля у готельно-ресторанних закладах”</vt:lpstr>
      <vt:lpstr>Мета дисципліни</vt:lpstr>
      <vt:lpstr>Компетенції:</vt:lpstr>
      <vt:lpstr>Теми дисципліни</vt:lpstr>
      <vt:lpstr>Список рекомендованих джерел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вільного вибору студента “Історія туризму”</dc:title>
  <dc:creator>Егор</dc:creator>
  <cp:lastModifiedBy>iyudin</cp:lastModifiedBy>
  <cp:revision>32</cp:revision>
  <dcterms:created xsi:type="dcterms:W3CDTF">2020-06-07T08:21:14Z</dcterms:created>
  <dcterms:modified xsi:type="dcterms:W3CDTF">2021-01-21T15:05:50Z</dcterms:modified>
</cp:coreProperties>
</file>