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space.msu.edu.ua:8080/xmlui/bitstream/handle/123456789/310/Organizacia%20gotel%20gospod.pdf?sequence=1&amp;isAllowed=y" TargetMode="External"/><Relationship Id="rId3" Type="http://schemas.openxmlformats.org/officeDocument/2006/relationships/hyperlink" Target="http://www.tnu.in.ua/study/refs/d24/file133239.html" TargetMode="External"/><Relationship Id="rId7" Type="http://schemas.openxmlformats.org/officeDocument/2006/relationships/hyperlink" Target="http://eir.zp.edu.ua/bitstream/123456789/1913/1/Zaytseva_Hospitality_industry" TargetMode="External"/><Relationship Id="rId2" Type="http://schemas.openxmlformats.org/officeDocument/2006/relationships/hyperlink" Target="https://studfile.net/preview/814756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.opu.ua/specialization/menedzhment-turyzmu-ta-gostynnosti" TargetMode="External"/><Relationship Id="rId5" Type="http://schemas.openxmlformats.org/officeDocument/2006/relationships/hyperlink" Target="https://ru.osvita.ua/vnz/reports/management/14595/" TargetMode="External"/><Relationship Id="rId4" Type="http://schemas.openxmlformats.org/officeDocument/2006/relationships/hyperlink" Target="https://magistr.ua/works/83/255043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“Організація дозвілля у готельно-ресторанних закладах”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537321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169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знань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студентів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теоретичних засад  організації дозвілля у готельно-ресторанних закладах.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у готельно-ресторанних закладах.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у готельно-ресторанних закладах.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реалізовувати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внутрішні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комунікації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(робота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та ресторанного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229600" cy="5116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у готельно-ресторанних закладах.</a:t>
            </a:r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організації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дозвілля в закладах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створення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дозвілля.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 елементи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у готельно-ресторанних закладах.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організації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дозвілля у готельно-ресторанних закладах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закладах гостинності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дозвілля у готельно-ресторанних закладах на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 розвиток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20369"/>
            <a:ext cx="8229600" cy="74963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148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2901621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1864" y="3501008"/>
            <a:ext cx="8640960" cy="28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://studfile.net/preview/8147561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www.tnu.in.ua/study/refs/d24/file133239.html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https://magistr.ua/works/83/255043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https://ru.osvita.ua/vnz/reports/management/14595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ac.opu.ua/specialization/menedzhment-turyzmu-ta-gostynnosti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eir.zp.edu.ua/bitstream/123456789/1913/1/Zaytseva_Hospitality_industry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http://dspace.msu.edu.ua:8080/xmlui/bitstream/handle/123456789/310/Organizacia%20gotel%20gospod.pdf?sequence=1&amp;isAllowed=y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ервис! Сервис! И еще раз сервис! | Keddr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5448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831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244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Дисципліна вільного вибору студента “Організація дозвілля у готельно-ресторанних закладах”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32</cp:revision>
  <dcterms:created xsi:type="dcterms:W3CDTF">2020-06-07T08:21:14Z</dcterms:created>
  <dcterms:modified xsi:type="dcterms:W3CDTF">2021-01-21T15:05:50Z</dcterms:modified>
</cp:coreProperties>
</file>